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70" d="100"/>
          <a:sy n="70" d="100"/>
        </p:scale>
        <p:origin x="71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76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73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76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951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877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318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184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893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671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994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829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85A58-3005-48E7-BF15-2A5BA6597800}" type="datetimeFigureOut">
              <a:rPr lang="th-TH" smtClean="0"/>
              <a:t>30/07/61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7837B-4F30-433B-AA6B-56B8FD34FC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52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641" y="5193137"/>
            <a:ext cx="32728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effectLst/>
                <a:cs typeface="+mj-cs"/>
              </a:rPr>
              <a:t>ร่ม กอล์ฟ </a:t>
            </a:r>
            <a:r>
              <a:rPr lang="th-TH" sz="1600" dirty="0"/>
              <a:t>เคลือบ </a:t>
            </a:r>
            <a:r>
              <a:rPr lang="en-US" sz="1600" dirty="0"/>
              <a:t>UV</a:t>
            </a:r>
            <a:r>
              <a:rPr lang="th-TH" sz="1600" b="1" dirty="0" smtClean="0">
                <a:effectLst/>
                <a:cs typeface="+mj-cs"/>
              </a:rPr>
              <a:t> </a:t>
            </a:r>
          </a:p>
          <a:p>
            <a:r>
              <a:rPr lang="th-TH" sz="1600" dirty="0" smtClean="0">
                <a:effectLst/>
                <a:cs typeface="+mj-cs"/>
              </a:rPr>
              <a:t>- ขนาด 30 นิ้ว ทำจากผ้าอย่างดี เนื้อ </a:t>
            </a:r>
            <a:r>
              <a:rPr lang="en-US" sz="1600" dirty="0" smtClean="0">
                <a:effectLst/>
                <a:cs typeface="+mj-cs"/>
              </a:rPr>
              <a:t>PSD </a:t>
            </a:r>
            <a:endParaRPr lang="th-TH" sz="1600" dirty="0" smtClean="0">
              <a:effectLst/>
              <a:cs typeface="+mj-cs"/>
            </a:endParaRPr>
          </a:p>
          <a:p>
            <a:r>
              <a:rPr lang="th-TH" sz="1600" dirty="0" smtClean="0">
                <a:effectLst/>
                <a:cs typeface="+mj-cs"/>
              </a:rPr>
              <a:t>-โครงทำจากคาร์บอน มี 8 ก้าน ทำจากไฟเบอร์</a:t>
            </a:r>
          </a:p>
          <a:p>
            <a:r>
              <a:rPr lang="th-TH" sz="1600" dirty="0" smtClean="0">
                <a:effectLst/>
                <a:cs typeface="+mj-cs"/>
              </a:rPr>
              <a:t>-ขนาดโครง 75 ซม. ความสูง 100 ซม.</a:t>
            </a:r>
            <a:br>
              <a:rPr lang="th-TH" sz="1600" dirty="0" smtClean="0">
                <a:effectLst/>
                <a:cs typeface="+mj-cs"/>
              </a:rPr>
            </a:br>
            <a:r>
              <a:rPr lang="en-US" sz="1600" dirty="0" smtClean="0">
                <a:cs typeface="+mj-cs"/>
              </a:rPr>
              <a:t>- </a:t>
            </a:r>
            <a:r>
              <a:rPr lang="th-TH" sz="1600" dirty="0" smtClean="0">
                <a:cs typeface="+mj-cs"/>
              </a:rPr>
              <a:t>พร้อมสกรีนโลโก้ </a:t>
            </a:r>
            <a:endParaRPr lang="th-TH" sz="1600" dirty="0">
              <a:effectLst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19" y="2777483"/>
            <a:ext cx="2761172" cy="20708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9278" y="1798819"/>
            <a:ext cx="91090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 smtClean="0">
                <a:effectLst/>
                <a:cs typeface="+mj-cs"/>
              </a:rPr>
              <a:t>พ็อพ พรีเมี่ยม โรงงาน</a:t>
            </a:r>
            <a:r>
              <a:rPr lang="th-TH" sz="2000" dirty="0" smtClean="0">
                <a:cs typeface="+mj-cs"/>
              </a:rPr>
              <a:t>รับผลิตร่มหลากหลายรูปแบบ : ร่มกอล์ฟ ร่ม </a:t>
            </a:r>
            <a:r>
              <a:rPr lang="en-US" sz="2000" dirty="0" smtClean="0">
                <a:cs typeface="+mj-cs"/>
              </a:rPr>
              <a:t>1 </a:t>
            </a:r>
            <a:r>
              <a:rPr lang="th-TH" sz="2000" dirty="0" smtClean="0">
                <a:cs typeface="+mj-cs"/>
              </a:rPr>
              <a:t>ตอน  / ร่ม</a:t>
            </a:r>
            <a:r>
              <a:rPr lang="th-TH" sz="2000" dirty="0" smtClean="0">
                <a:cs typeface="+mj-cs"/>
              </a:rPr>
              <a:t>พับ 2 </a:t>
            </a:r>
            <a:r>
              <a:rPr lang="th-TH" sz="2000" dirty="0" smtClean="0">
                <a:cs typeface="+mj-cs"/>
              </a:rPr>
              <a:t>ตอน / </a:t>
            </a:r>
            <a:r>
              <a:rPr lang="th-TH" sz="2000" dirty="0" smtClean="0">
                <a:cs typeface="+mj-cs"/>
              </a:rPr>
              <a:t>ร่มพับ 3 ตอน </a:t>
            </a:r>
            <a:r>
              <a:rPr lang="th-TH" sz="2000" dirty="0">
                <a:cs typeface="+mj-cs"/>
              </a:rPr>
              <a:t>พร้อมสกรีนโลโก้ เหมาะสำหรับเป็นของแจก ของ</a:t>
            </a:r>
            <a:r>
              <a:rPr lang="th-TH" sz="2000" dirty="0" smtClean="0">
                <a:cs typeface="+mj-cs"/>
              </a:rPr>
              <a:t>ชำร่วย</a:t>
            </a:r>
            <a:endParaRPr lang="th-TH" sz="2000" dirty="0">
              <a:cs typeface="+mj-cs"/>
            </a:endParaRPr>
          </a:p>
          <a:p>
            <a:r>
              <a:rPr lang="th-TH" sz="2000" dirty="0" smtClean="0">
                <a:effectLst/>
                <a:cs typeface="+mj-cs"/>
              </a:rPr>
              <a:t/>
            </a:r>
            <a:br>
              <a:rPr lang="th-TH" sz="2000" dirty="0" smtClean="0">
                <a:effectLst/>
                <a:cs typeface="+mj-cs"/>
              </a:rPr>
            </a:br>
            <a:endParaRPr lang="th-TH" sz="2000" dirty="0"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5487" y="5217856"/>
            <a:ext cx="17046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effectLst/>
                <a:cs typeface="+mj-cs"/>
              </a:rPr>
              <a:t>ร่ม 1 ตอน เคลือบ </a:t>
            </a:r>
            <a:r>
              <a:rPr lang="en-US" sz="1600" b="1" dirty="0" smtClean="0">
                <a:effectLst/>
                <a:cs typeface="+mj-cs"/>
              </a:rPr>
              <a:t>UV </a:t>
            </a:r>
            <a:endParaRPr lang="th-TH" sz="1600" b="1" dirty="0" smtClean="0">
              <a:effectLst/>
              <a:cs typeface="+mj-cs"/>
            </a:endParaRPr>
          </a:p>
          <a:p>
            <a:r>
              <a:rPr lang="th-TH" sz="1600" dirty="0" smtClean="0">
                <a:effectLst/>
                <a:cs typeface="+mj-cs"/>
              </a:rPr>
              <a:t>-ขนาด : 24 นิ้ว</a:t>
            </a:r>
            <a:br>
              <a:rPr lang="th-TH" sz="1600" dirty="0" smtClean="0">
                <a:effectLst/>
                <a:cs typeface="+mj-cs"/>
              </a:rPr>
            </a:br>
            <a:r>
              <a:rPr lang="th-TH" sz="1600" dirty="0" smtClean="0">
                <a:effectLst/>
                <a:cs typeface="+mj-cs"/>
              </a:rPr>
              <a:t>-สกรีน : 1 สี รอบคัน</a:t>
            </a:r>
            <a:br>
              <a:rPr lang="th-TH" sz="1600" dirty="0" smtClean="0">
                <a:effectLst/>
                <a:cs typeface="+mj-cs"/>
              </a:rPr>
            </a:br>
            <a:r>
              <a:rPr lang="en-US" sz="1600" dirty="0">
                <a:cs typeface="+mj-cs"/>
              </a:rPr>
              <a:t>- </a:t>
            </a:r>
            <a:r>
              <a:rPr lang="th-TH" sz="1600" dirty="0">
                <a:cs typeface="+mj-cs"/>
              </a:rPr>
              <a:t>พร้อมสกรีนโลโก้ </a:t>
            </a:r>
          </a:p>
          <a:p>
            <a:endParaRPr lang="th-TH" sz="1600" dirty="0">
              <a:effectLst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044" y="3012069"/>
            <a:ext cx="2293493" cy="17201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585208" y="5217856"/>
            <a:ext cx="1967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effectLst/>
                <a:cs typeface="+mj-cs"/>
              </a:rPr>
              <a:t>ร่ม 2 ตอน </a:t>
            </a:r>
            <a:r>
              <a:rPr lang="th-TH" sz="1600" b="1" dirty="0">
                <a:cs typeface="+mj-cs"/>
              </a:rPr>
              <a:t>เคลือบ </a:t>
            </a:r>
            <a:r>
              <a:rPr lang="en-US" sz="1600" b="1" dirty="0">
                <a:cs typeface="+mj-cs"/>
              </a:rPr>
              <a:t>UV</a:t>
            </a:r>
            <a:r>
              <a:rPr lang="th-TH" sz="1600" b="1" dirty="0" smtClean="0">
                <a:effectLst/>
                <a:cs typeface="+mj-cs"/>
              </a:rPr>
              <a:t> </a:t>
            </a:r>
          </a:p>
          <a:p>
            <a:r>
              <a:rPr lang="th-TH" sz="1600" dirty="0">
                <a:cs typeface="+mj-cs"/>
              </a:rPr>
              <a:t>-ขนาด : </a:t>
            </a:r>
            <a:r>
              <a:rPr lang="th-TH" sz="1600" dirty="0" smtClean="0">
                <a:cs typeface="+mj-cs"/>
              </a:rPr>
              <a:t>2</a:t>
            </a:r>
            <a:r>
              <a:rPr lang="en-US" sz="1600" dirty="0" smtClean="0">
                <a:cs typeface="+mj-cs"/>
              </a:rPr>
              <a:t>1</a:t>
            </a:r>
            <a:r>
              <a:rPr lang="th-TH" sz="1600" dirty="0" smtClean="0">
                <a:cs typeface="+mj-cs"/>
              </a:rPr>
              <a:t> </a:t>
            </a:r>
            <a:r>
              <a:rPr lang="th-TH" sz="1600" dirty="0">
                <a:cs typeface="+mj-cs"/>
              </a:rPr>
              <a:t>นิ้ว</a:t>
            </a:r>
            <a:br>
              <a:rPr lang="th-TH" sz="1600" dirty="0">
                <a:cs typeface="+mj-cs"/>
              </a:rPr>
            </a:br>
            <a:r>
              <a:rPr lang="en-US" sz="1600" dirty="0" smtClean="0">
                <a:effectLst/>
                <a:cs typeface="+mj-cs"/>
              </a:rPr>
              <a:t>– </a:t>
            </a:r>
            <a:r>
              <a:rPr lang="th-TH" sz="1600" dirty="0" smtClean="0">
                <a:effectLst/>
                <a:cs typeface="+mj-cs"/>
              </a:rPr>
              <a:t>มีซองใส่ร่มสีซองตามสีร่ม</a:t>
            </a:r>
          </a:p>
          <a:p>
            <a:r>
              <a:rPr lang="th-TH" sz="1600" dirty="0" smtClean="0">
                <a:effectLst/>
                <a:cs typeface="+mj-cs"/>
              </a:rPr>
              <a:t>– ด้ามจับแบบเรียบ</a:t>
            </a:r>
            <a:br>
              <a:rPr lang="th-TH" sz="1600" dirty="0" smtClean="0">
                <a:effectLst/>
                <a:cs typeface="+mj-cs"/>
              </a:rPr>
            </a:br>
            <a:r>
              <a:rPr lang="en-US" sz="1600" dirty="0">
                <a:cs typeface="+mj-cs"/>
              </a:rPr>
              <a:t>- </a:t>
            </a:r>
            <a:r>
              <a:rPr lang="th-TH" sz="1600" dirty="0">
                <a:cs typeface="+mj-cs"/>
              </a:rPr>
              <a:t>พร้อมสกรีนโลโก้ </a:t>
            </a:r>
          </a:p>
          <a:p>
            <a:endParaRPr lang="th-TH" sz="1600" dirty="0">
              <a:effectLst/>
              <a:cs typeface="+mj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532" y="3012069"/>
            <a:ext cx="2055671" cy="154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07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5837" y="3029291"/>
            <a:ext cx="1967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effectLst/>
                <a:cs typeface="+mj-cs"/>
              </a:rPr>
              <a:t>ร่ม  </a:t>
            </a:r>
            <a:r>
              <a:rPr lang="en-US" sz="1600" b="1" dirty="0" smtClean="0">
                <a:effectLst/>
                <a:cs typeface="+mj-cs"/>
              </a:rPr>
              <a:t>3 </a:t>
            </a:r>
            <a:r>
              <a:rPr lang="th-TH" sz="1600" b="1" dirty="0" smtClean="0">
                <a:effectLst/>
                <a:cs typeface="+mj-cs"/>
              </a:rPr>
              <a:t>ตอน </a:t>
            </a:r>
            <a:r>
              <a:rPr lang="th-TH" sz="1600" b="1" dirty="0"/>
              <a:t>เคลือบ </a:t>
            </a:r>
            <a:r>
              <a:rPr lang="en-US" sz="1600" b="1" dirty="0"/>
              <a:t>UV</a:t>
            </a:r>
            <a:r>
              <a:rPr lang="th-TH" sz="1600" b="1" dirty="0" smtClean="0">
                <a:effectLst/>
                <a:cs typeface="+mj-cs"/>
              </a:rPr>
              <a:t> </a:t>
            </a:r>
          </a:p>
          <a:p>
            <a:r>
              <a:rPr lang="th-TH" sz="1600" dirty="0"/>
              <a:t>-ขนาด : </a:t>
            </a:r>
            <a:r>
              <a:rPr lang="th-TH" sz="1600" dirty="0" smtClean="0"/>
              <a:t>2</a:t>
            </a:r>
            <a:r>
              <a:rPr lang="en-US" sz="1600" dirty="0" smtClean="0"/>
              <a:t>1</a:t>
            </a:r>
            <a:r>
              <a:rPr lang="th-TH" sz="1600" dirty="0" smtClean="0"/>
              <a:t> </a:t>
            </a:r>
            <a:r>
              <a:rPr lang="th-TH" sz="1600" dirty="0"/>
              <a:t>นิ้ว</a:t>
            </a:r>
            <a:br>
              <a:rPr lang="th-TH" sz="1600" dirty="0"/>
            </a:br>
            <a:r>
              <a:rPr lang="en-US" sz="1600" dirty="0" smtClean="0">
                <a:effectLst/>
                <a:cs typeface="+mj-cs"/>
              </a:rPr>
              <a:t>– </a:t>
            </a:r>
            <a:r>
              <a:rPr lang="th-TH" sz="1600" dirty="0" smtClean="0">
                <a:effectLst/>
                <a:cs typeface="+mj-cs"/>
              </a:rPr>
              <a:t>มีซองใส่ร่มสีซองตามสีร่ม</a:t>
            </a:r>
          </a:p>
          <a:p>
            <a:r>
              <a:rPr lang="th-TH" sz="1600" dirty="0" smtClean="0">
                <a:effectLst/>
                <a:cs typeface="+mj-cs"/>
              </a:rPr>
              <a:t>– ด้ามจับแบบเรียบ</a:t>
            </a:r>
            <a:br>
              <a:rPr lang="th-TH" sz="1600" dirty="0" smtClean="0">
                <a:effectLst/>
                <a:cs typeface="+mj-cs"/>
              </a:rPr>
            </a:br>
            <a:r>
              <a:rPr lang="en-US" sz="1600" dirty="0"/>
              <a:t>- </a:t>
            </a:r>
            <a:r>
              <a:rPr lang="th-TH" sz="1600" dirty="0"/>
              <a:t>พร้อมสกรีนโลโก้ </a:t>
            </a:r>
          </a:p>
          <a:p>
            <a:endParaRPr lang="th-TH" sz="1600" dirty="0">
              <a:effectLst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039" y="1153447"/>
            <a:ext cx="2129664" cy="15972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089" y="959370"/>
            <a:ext cx="1703258" cy="22710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93089" y="344478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1800" b="1" dirty="0" smtClean="0">
                <a:effectLst/>
                <a:cs typeface="+mj-cs"/>
              </a:rPr>
              <a:t>ร่มตั้งได้ 24 นิ้ว ร่มหุบกลับด้านมือจับตัว </a:t>
            </a:r>
            <a:r>
              <a:rPr lang="en-US" sz="1800" b="1" dirty="0" smtClean="0">
                <a:effectLst/>
                <a:cs typeface="+mj-cs"/>
              </a:rPr>
              <a:t>C </a:t>
            </a:r>
            <a:r>
              <a:rPr lang="th-TH" sz="1800" b="1" dirty="0" smtClean="0">
                <a:effectLst/>
                <a:cs typeface="+mj-cs"/>
              </a:rPr>
              <a:t>กันแดด</a:t>
            </a:r>
            <a:r>
              <a:rPr lang="en-US" sz="1800" b="1" dirty="0" smtClean="0">
                <a:effectLst/>
                <a:cs typeface="+mj-cs"/>
              </a:rPr>
              <a:t>UV</a:t>
            </a:r>
            <a:endParaRPr lang="th-TH" sz="1800" b="1" dirty="0" smtClean="0">
              <a:effectLst/>
              <a:cs typeface="+mj-cs"/>
            </a:endParaRPr>
          </a:p>
          <a:p>
            <a:r>
              <a:rPr lang="th-TH" sz="1800" dirty="0" smtClean="0">
                <a:effectLst/>
                <a:cs typeface="+mj-cs"/>
              </a:rPr>
              <a:t>– ร่มกลับด้าน</a:t>
            </a:r>
            <a:br>
              <a:rPr lang="th-TH" sz="1800" dirty="0" smtClean="0">
                <a:effectLst/>
                <a:cs typeface="+mj-cs"/>
              </a:rPr>
            </a:br>
            <a:r>
              <a:rPr lang="th-TH" sz="1800" dirty="0" smtClean="0">
                <a:effectLst/>
                <a:cs typeface="+mj-cs"/>
              </a:rPr>
              <a:t>– ขนาด 2</a:t>
            </a:r>
            <a:r>
              <a:rPr lang="en-US" sz="1800" dirty="0" smtClean="0">
                <a:effectLst/>
                <a:cs typeface="+mj-cs"/>
              </a:rPr>
              <a:t>4</a:t>
            </a:r>
            <a:r>
              <a:rPr lang="th-TH" sz="1800" dirty="0" smtClean="0">
                <a:effectLst/>
                <a:cs typeface="+mj-cs"/>
              </a:rPr>
              <a:t> นิ้ว</a:t>
            </a:r>
            <a:br>
              <a:rPr lang="th-TH" sz="1800" dirty="0" smtClean="0">
                <a:effectLst/>
                <a:cs typeface="+mj-cs"/>
              </a:rPr>
            </a:br>
            <a:r>
              <a:rPr lang="th-TH" sz="1800" dirty="0" smtClean="0">
                <a:effectLst/>
                <a:cs typeface="+mj-cs"/>
              </a:rPr>
              <a:t>– โครงเหล็กก้าน 14 มิล</a:t>
            </a:r>
            <a:br>
              <a:rPr lang="th-TH" sz="1800" dirty="0" smtClean="0">
                <a:effectLst/>
                <a:cs typeface="+mj-cs"/>
              </a:rPr>
            </a:br>
            <a:r>
              <a:rPr lang="th-TH" sz="1800" dirty="0" smtClean="0">
                <a:effectLst/>
                <a:cs typeface="+mj-cs"/>
              </a:rPr>
              <a:t>– ร่มเก็บน้ำ ไม่เปียก</a:t>
            </a:r>
            <a:br>
              <a:rPr lang="th-TH" sz="1800" dirty="0" smtClean="0">
                <a:effectLst/>
                <a:cs typeface="+mj-cs"/>
              </a:rPr>
            </a:br>
            <a:r>
              <a:rPr lang="en-US" sz="1800" dirty="0"/>
              <a:t>- </a:t>
            </a:r>
            <a:r>
              <a:rPr lang="th-TH" sz="1800" dirty="0"/>
              <a:t>พร้อมสกรีนโลโก้ </a:t>
            </a:r>
          </a:p>
          <a:p>
            <a:r>
              <a:rPr lang="th-TH" sz="1800" dirty="0" smtClean="0">
                <a:effectLst/>
                <a:cs typeface="+mj-cs"/>
              </a:rPr>
              <a:t/>
            </a:r>
            <a:br>
              <a:rPr lang="th-TH" sz="1800" dirty="0" smtClean="0">
                <a:effectLst/>
                <a:cs typeface="+mj-cs"/>
              </a:rPr>
            </a:br>
            <a:endParaRPr lang="th-TH" sz="1800" dirty="0">
              <a:effectLst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812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1529" t="14744" r="54085" b="36695"/>
          <a:stretch/>
        </p:blipFill>
        <p:spPr>
          <a:xfrm>
            <a:off x="175625" y="192505"/>
            <a:ext cx="3159367" cy="66654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85301" y="2188822"/>
            <a:ext cx="68916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ใส่ข้อความใต้รูป ตามชื่อไฟล์ข้างหน้า </a:t>
            </a:r>
          </a:p>
          <a:p>
            <a:r>
              <a:rPr lang="th-TH" dirty="0" smtClean="0"/>
              <a:t>ไม่ต้องสนใจชื่อที่มีตัวต่อท้าย เช่น </a:t>
            </a:r>
            <a:r>
              <a:rPr lang="en-US" dirty="0" smtClean="0"/>
              <a:t>_1 / _B / B+1 </a:t>
            </a:r>
            <a:r>
              <a:rPr lang="th-TH" dirty="0" smtClean="0"/>
              <a:t>ไม่ต้องสนใจคะ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6125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151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2018-07-29T16:35:39Z</dcterms:created>
  <dcterms:modified xsi:type="dcterms:W3CDTF">2018-07-29T18:17:10Z</dcterms:modified>
</cp:coreProperties>
</file>